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57" r:id="rId2"/>
    <p:sldId id="345" r:id="rId3"/>
    <p:sldId id="343" r:id="rId4"/>
    <p:sldId id="256" r:id="rId5"/>
    <p:sldId id="344" r:id="rId6"/>
    <p:sldId id="313" r:id="rId7"/>
    <p:sldId id="293" r:id="rId8"/>
    <p:sldId id="257" r:id="rId9"/>
    <p:sldId id="258" r:id="rId10"/>
    <p:sldId id="259" r:id="rId11"/>
    <p:sldId id="260" r:id="rId12"/>
    <p:sldId id="261" r:id="rId13"/>
    <p:sldId id="262" r:id="rId14"/>
    <p:sldId id="263" r:id="rId15"/>
    <p:sldId id="341" r:id="rId16"/>
    <p:sldId id="336" r:id="rId17"/>
    <p:sldId id="332" r:id="rId18"/>
    <p:sldId id="355" r:id="rId19"/>
    <p:sldId id="356" r:id="rId20"/>
    <p:sldId id="311" r:id="rId21"/>
    <p:sldId id="326" r:id="rId22"/>
    <p:sldId id="340" r:id="rId23"/>
    <p:sldId id="325" r:id="rId24"/>
    <p:sldId id="327" r:id="rId25"/>
    <p:sldId id="350" r:id="rId26"/>
    <p:sldId id="337" r:id="rId27"/>
    <p:sldId id="338" r:id="rId28"/>
    <p:sldId id="339" r:id="rId29"/>
    <p:sldId id="324" r:id="rId30"/>
    <p:sldId id="329" r:id="rId31"/>
    <p:sldId id="331" r:id="rId32"/>
    <p:sldId id="315" r:id="rId33"/>
    <p:sldId id="320"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 id="347" r:id="rId54"/>
    <p:sldId id="348" r:id="rId55"/>
    <p:sldId id="349" r:id="rId56"/>
    <p:sldId id="352" r:id="rId57"/>
    <p:sldId id="353" r:id="rId58"/>
    <p:sldId id="354" r:id="rId59"/>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180" y="-186"/>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56</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 Type="http://schemas.openxmlformats.org/officeDocument/2006/relationships/notesSlide" Target="../notesSlides/notesSlide19.xml"/><Relationship Id="rId16" Type="http://schemas.openxmlformats.org/officeDocument/2006/relationships/slide" Target="slide15.xml"/><Relationship Id="rId20"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4.xml"/><Relationship Id="rId15" Type="http://schemas.openxmlformats.org/officeDocument/2006/relationships/slide" Target="slide14.xml"/><Relationship Id="rId10" Type="http://schemas.openxmlformats.org/officeDocument/2006/relationships/slide" Target="slide9.xml"/><Relationship Id="rId19" Type="http://schemas.openxmlformats.org/officeDocument/2006/relationships/slide" Target="slide18.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join.eaa.org/" TargetMode="Externa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2" y="325664"/>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863850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25"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How Todd Got Involved in </a:t>
            </a:r>
            <a:r>
              <a:rPr lang="en-US" dirty="0" smtClean="0">
                <a:solidFill>
                  <a:schemeClr val="accent6">
                    <a:lumMod val="75000"/>
                  </a:schemeClr>
                </a:solidFill>
                <a:hlinkClick r:id="rId6"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7" action="ppaction://hlinksldjump"/>
              </a:rPr>
              <a:t>More of Todd’s Aviation </a:t>
            </a:r>
            <a:r>
              <a:rPr lang="en-US" dirty="0" smtClean="0">
                <a:solidFill>
                  <a:schemeClr val="accent6">
                    <a:lumMod val="75000"/>
                  </a:schemeClr>
                </a:solidFill>
                <a:hlinkClick r:id="rId7"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8"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Throttle </a:t>
            </a:r>
            <a:r>
              <a:rPr lang="en-US" dirty="0" smtClean="0">
                <a:solidFill>
                  <a:schemeClr val="accent6">
                    <a:lumMod val="75000"/>
                  </a:schemeClr>
                </a:solidFill>
                <a:hlinkClick r:id="rId9"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Todd’s Bike on a </a:t>
            </a:r>
            <a:r>
              <a:rPr lang="en-US" dirty="0" smtClean="0">
                <a:solidFill>
                  <a:schemeClr val="accent6">
                    <a:lumMod val="75000"/>
                  </a:schemeClr>
                </a:solidFill>
                <a:hlinkClick r:id="rId10"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1"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2"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3"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4"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5"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6" action="ppaction://hlinksldjump"/>
              </a:rPr>
              <a:t>Aircraft Control </a:t>
            </a:r>
            <a:r>
              <a:rPr lang="en-US" dirty="0" smtClean="0">
                <a:solidFill>
                  <a:schemeClr val="accent6">
                    <a:lumMod val="75000"/>
                  </a:schemeClr>
                </a:solidFill>
                <a:hlinkClick r:id="rId16"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7" action="ppaction://hlinksldjump"/>
              </a:rPr>
              <a:t>Todd’s Email </a:t>
            </a:r>
            <a:r>
              <a:rPr lang="en-US" dirty="0" smtClean="0">
                <a:solidFill>
                  <a:schemeClr val="accent6">
                    <a:lumMod val="75000"/>
                  </a:schemeClr>
                </a:solidFill>
                <a:hlinkClick r:id="rId17"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8"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9" action="ppaction://hlinksldjump"/>
              </a:rPr>
              <a:t>SpeedGradient</a:t>
            </a:r>
            <a:r>
              <a:rPr lang="en-US" dirty="0">
                <a:solidFill>
                  <a:schemeClr val="accent6">
                    <a:lumMod val="75000"/>
                  </a:schemeClr>
                </a:solidFill>
                <a:hlinkClick r:id="rId19" action="ppaction://hlinksldjump"/>
              </a:rPr>
              <a:t>, </a:t>
            </a:r>
            <a:r>
              <a:rPr lang="en-US" dirty="0" err="1">
                <a:solidFill>
                  <a:schemeClr val="accent6">
                    <a:lumMod val="75000"/>
                  </a:schemeClr>
                </a:solidFill>
                <a:hlinkClick r:id="rId19" action="ppaction://hlinksldjump"/>
              </a:rPr>
              <a:t>SpeedDelta</a:t>
            </a:r>
            <a:r>
              <a:rPr lang="en-US" dirty="0">
                <a:solidFill>
                  <a:schemeClr val="accent6">
                    <a:lumMod val="75000"/>
                  </a:schemeClr>
                </a:solidFill>
                <a:hlinkClick r:id="rId19" action="ppaction://hlinksldjump"/>
              </a:rPr>
              <a:t>, </a:t>
            </a:r>
            <a:r>
              <a:rPr lang="en-US" dirty="0" err="1" smtClean="0">
                <a:solidFill>
                  <a:schemeClr val="accent6">
                    <a:lumMod val="75000"/>
                  </a:schemeClr>
                </a:solidFill>
                <a:hlinkClick r:id="rId19"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20"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4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49"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47"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08"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a:off x="5000398" y="2594998"/>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a:off x="7538692" y="2867532"/>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2438</TotalTime>
  <Words>3435</Words>
  <Application>Microsoft Office PowerPoint</Application>
  <PresentationFormat>Custom</PresentationFormat>
  <Paragraphs>687</Paragraphs>
  <Slides>58</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1"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387</cp:revision>
  <dcterms:created xsi:type="dcterms:W3CDTF">2022-12-24T11:04:31Z</dcterms:created>
  <dcterms:modified xsi:type="dcterms:W3CDTF">2024-03-05T15:07:45Z</dcterms:modified>
</cp:coreProperties>
</file>